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FFFF"/>
    <a:srgbClr val="FF00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47" autoAdjust="0"/>
  </p:normalViewPr>
  <p:slideViewPr>
    <p:cSldViewPr>
      <p:cViewPr varScale="1">
        <p:scale>
          <a:sx n="109" d="100"/>
          <a:sy n="109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675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171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7150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6973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935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560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0711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0132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690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1102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005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996E2-96E6-4B1D-A4F3-BB7E06A7B7E3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C04DD-9CF2-446C-8708-B0432D01232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0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en-AU" sz="4000" dirty="0" smtClean="0">
                <a:solidFill>
                  <a:srgbClr val="CC99FF"/>
                </a:solidFill>
                <a:latin typeface="Edwardian Script ITC" pitchFamily="66" charset="0"/>
              </a:rPr>
              <a:t>Kangaroo</a:t>
            </a:r>
            <a:br>
              <a:rPr lang="en-AU" sz="4000" dirty="0" smtClean="0">
                <a:solidFill>
                  <a:srgbClr val="CC99FF"/>
                </a:solidFill>
                <a:latin typeface="Edwardian Script ITC" pitchFamily="66" charset="0"/>
              </a:rPr>
            </a:br>
            <a:r>
              <a:rPr lang="en-AU" sz="4000" dirty="0" smtClean="0">
                <a:solidFill>
                  <a:srgbClr val="CC99FF"/>
                </a:solidFill>
                <a:latin typeface="Edwardian Script ITC" pitchFamily="66" charset="0"/>
              </a:rPr>
              <a:t>by </a:t>
            </a:r>
            <a:r>
              <a:rPr lang="en-AU" sz="4000" dirty="0" err="1">
                <a:solidFill>
                  <a:srgbClr val="CC99FF"/>
                </a:solidFill>
                <a:latin typeface="Edwardian Script ITC" pitchFamily="66" charset="0"/>
              </a:rPr>
              <a:t>S</a:t>
            </a:r>
            <a:r>
              <a:rPr lang="en-AU" sz="4000" dirty="0" err="1" smtClean="0">
                <a:solidFill>
                  <a:srgbClr val="CC99FF"/>
                </a:solidFill>
                <a:latin typeface="Edwardian Script ITC" pitchFamily="66" charset="0"/>
              </a:rPr>
              <a:t>elina</a:t>
            </a:r>
            <a:endParaRPr lang="en-AU" sz="4000" dirty="0">
              <a:solidFill>
                <a:srgbClr val="CC99FF"/>
              </a:solidFill>
              <a:latin typeface="Edwardian Script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6" name="Picture 2" descr="C:\Users\GU-0004.CURRIC\AppData\Local\Microsoft\Windows\Temporary Internet Files\Content.IE5\I6BQAZG3\MC90011133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33946"/>
            <a:ext cx="3149673" cy="32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U-0004.CURRIC\AppData\Local\Microsoft\Windows\Temporary Internet Files\Content.IE5\IKN2405M\MC90004854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92896"/>
            <a:ext cx="3407264" cy="378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U-0004.CURRIC\AppData\Local\Microsoft\Windows\Temporary Internet Files\Content.IE5\H3OF3DV1\MC90002269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33946"/>
            <a:ext cx="1674266" cy="324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91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dirty="0" smtClean="0">
                <a:solidFill>
                  <a:srgbClr val="FF00FF"/>
                </a:solidFill>
                <a:latin typeface="Brush Script MT" pitchFamily="66" charset="0"/>
              </a:rPr>
              <a:t>What it eat</a:t>
            </a:r>
            <a:endParaRPr lang="en-AU" sz="6000" dirty="0">
              <a:solidFill>
                <a:srgbClr val="FF00FF"/>
              </a:solidFill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Kangaroo eat grass.</a:t>
            </a:r>
          </a:p>
          <a:p>
            <a:r>
              <a:rPr lang="en-AU" dirty="0" smtClean="0"/>
              <a:t>They can go a long time without water.</a:t>
            </a:r>
            <a:endParaRPr lang="en-AU" dirty="0"/>
          </a:p>
          <a:p>
            <a:r>
              <a:rPr lang="en-AU" dirty="0" smtClean="0"/>
              <a:t>Eating grass </a:t>
            </a:r>
            <a:r>
              <a:rPr lang="en-AU" dirty="0"/>
              <a:t>g</a:t>
            </a:r>
            <a:r>
              <a:rPr lang="en-AU" dirty="0" smtClean="0"/>
              <a:t>ives kangaroos some of the water they need.</a:t>
            </a:r>
          </a:p>
        </p:txBody>
      </p:sp>
    </p:spTree>
    <p:extLst>
      <p:ext uri="{BB962C8B-B14F-4D97-AF65-F5344CB8AC3E}">
        <p14:creationId xmlns:p14="http://schemas.microsoft.com/office/powerpoint/2010/main" val="58149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00FFFF"/>
                </a:solidFill>
                <a:latin typeface="Brush Script MT" pitchFamily="66" charset="0"/>
              </a:rPr>
              <a:t>What It looks like</a:t>
            </a:r>
            <a:endParaRPr lang="en-AU" dirty="0">
              <a:solidFill>
                <a:srgbClr val="00FFFF"/>
              </a:solidFill>
              <a:latin typeface="Brush Script MT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A kangaroos long back legs are made for jumping.</a:t>
            </a:r>
          </a:p>
        </p:txBody>
      </p:sp>
      <p:pic>
        <p:nvPicPr>
          <p:cNvPr id="1028" name="Picture 4" descr="C:\Users\GU-0004.CURRIC\AppData\Local\Microsoft\Windows\Temporary Internet Files\Content.IE5\H3OF3DV1\MC900014359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24847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01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How does a Kangaroo Live?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Some kangaroos form mobs. One kangaroo is the leader to the group.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8" name="Picture 4" descr="C:\Users\GU-0004\AppData\Local\Microsoft\Windows\Temporary Internet Files\Content.IE5\I6BQAZG3\MC90011135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96044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Were Does Kangaroo live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Kangaroos live in </a:t>
            </a:r>
            <a:r>
              <a:rPr lang="en-AU" smtClean="0"/>
              <a:t>Aust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953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70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Kangaroo by Selina</vt:lpstr>
      <vt:lpstr>What it eat</vt:lpstr>
      <vt:lpstr>What It looks like</vt:lpstr>
      <vt:lpstr>How does a Kangaroo Live? </vt:lpstr>
      <vt:lpstr>Were Does Kangaroo live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kangaroo</dc:title>
  <dc:creator>Rui Yao GU</dc:creator>
  <cp:lastModifiedBy>Rui Yao GU</cp:lastModifiedBy>
  <cp:revision>15</cp:revision>
  <dcterms:created xsi:type="dcterms:W3CDTF">2012-11-20T01:18:27Z</dcterms:created>
  <dcterms:modified xsi:type="dcterms:W3CDTF">2012-11-28T22:43:41Z</dcterms:modified>
</cp:coreProperties>
</file>